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Сводка по занятиям </a:t>
            </a:r>
            <a:r>
              <a:rPr lang="en-US" dirty="0" smtClean="0"/>
              <a:t>“</a:t>
            </a:r>
            <a:r>
              <a:rPr lang="ru-RU" dirty="0" smtClean="0"/>
              <a:t>Дизайн</a:t>
            </a:r>
            <a:r>
              <a:rPr lang="en-US" dirty="0" smtClean="0"/>
              <a:t>”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Болдинов Алексей ЭФМО-02-24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2217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Практическая работа №1</a:t>
            </a:r>
            <a:endParaRPr lang="ru-RU" dirty="0"/>
          </a:p>
        </p:txBody>
      </p:sp>
      <p:sp>
        <p:nvSpPr>
          <p:cNvPr id="7" name="Текст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Иконки приложений</a:t>
            </a:r>
            <a:endParaRPr lang="ru-RU" dirty="0"/>
          </a:p>
        </p:txBody>
      </p:sp>
      <p:pic>
        <p:nvPicPr>
          <p:cNvPr id="12" name="Объект 11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53875" y="1270000"/>
            <a:ext cx="4597801" cy="3030538"/>
          </a:xfrm>
          <a:prstGeom prst="rect">
            <a:avLst/>
          </a:prstGeom>
        </p:spPr>
      </p:pic>
      <p:sp>
        <p:nvSpPr>
          <p:cNvPr id="9" name="Текст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 smtClean="0"/>
              <a:t>Анимация</a:t>
            </a:r>
            <a:endParaRPr lang="ru-RU" dirty="0"/>
          </a:p>
        </p:txBody>
      </p:sp>
      <p:pic>
        <p:nvPicPr>
          <p:cNvPr id="11" name="Объект 10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079065" y="1262062"/>
            <a:ext cx="3430636" cy="303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601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Практическая работа №2</a:t>
            </a:r>
            <a:endParaRPr lang="ru-RU" dirty="0"/>
          </a:p>
        </p:txBody>
      </p:sp>
      <p:sp>
        <p:nvSpPr>
          <p:cNvPr id="9" name="Объект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2" y="685801"/>
            <a:ext cx="9280403" cy="382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199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Практическая работа №3</a:t>
            </a:r>
            <a:endParaRPr lang="ru-RU" dirty="0"/>
          </a:p>
        </p:txBody>
      </p:sp>
      <p:pic>
        <p:nvPicPr>
          <p:cNvPr id="11" name="Объект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212" y="288008"/>
            <a:ext cx="8891203" cy="456000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</p:pic>
      <p:sp>
        <p:nvSpPr>
          <p:cNvPr id="3" name="Текст 2"/>
          <p:cNvSpPr>
            <a:spLocks noGrp="1"/>
          </p:cNvSpPr>
          <p:nvPr>
            <p:ph type="body" idx="4294967295"/>
          </p:nvPr>
        </p:nvSpPr>
        <p:spPr>
          <a:xfrm>
            <a:off x="740907" y="5706267"/>
            <a:ext cx="4649788" cy="576263"/>
          </a:xfrm>
        </p:spPr>
        <p:txBody>
          <a:bodyPr/>
          <a:lstStyle/>
          <a:p>
            <a:r>
              <a:rPr lang="ru-RU" dirty="0" smtClean="0"/>
              <a:t>Сводка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0842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Практическая работа №3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4294967295"/>
          </p:nvPr>
        </p:nvSpPr>
        <p:spPr>
          <a:xfrm>
            <a:off x="740907" y="5706267"/>
            <a:ext cx="4649788" cy="576263"/>
          </a:xfrm>
        </p:spPr>
        <p:txBody>
          <a:bodyPr/>
          <a:lstStyle/>
          <a:p>
            <a:r>
              <a:rPr lang="ru-RU" dirty="0" smtClean="0"/>
              <a:t>Макеты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0" y="552989"/>
            <a:ext cx="11303000" cy="3748078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534172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Практическая работа №4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4294967295"/>
          </p:nvPr>
        </p:nvSpPr>
        <p:spPr>
          <a:xfrm>
            <a:off x="740907" y="5706267"/>
            <a:ext cx="4649788" cy="576263"/>
          </a:xfrm>
        </p:spPr>
        <p:txBody>
          <a:bodyPr/>
          <a:lstStyle/>
          <a:p>
            <a:r>
              <a:rPr lang="ru-RU" dirty="0" smtClean="0"/>
              <a:t>Проект</a:t>
            </a:r>
            <a:endParaRPr lang="ru-RU" dirty="0"/>
          </a:p>
        </p:txBody>
      </p:sp>
      <p:sp>
        <p:nvSpPr>
          <p:cNvPr id="8" name="Объект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51" y="579121"/>
            <a:ext cx="11333383" cy="36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754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7" name="Текст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Болдинов Алексей ЭФМО-02-24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4973621"/>
      </p:ext>
    </p:extLst>
  </p:cSld>
  <p:clrMapOvr>
    <a:masterClrMapping/>
  </p:clrMapOvr>
</p:sld>
</file>

<file path=ppt/theme/theme1.xml><?xml version="1.0" encoding="utf-8"?>
<a:theme xmlns:a="http://schemas.openxmlformats.org/drawingml/2006/main" name="Сектор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21</TotalTime>
  <Words>42</Words>
  <Application>Microsoft Office PowerPoint</Application>
  <PresentationFormat>Широкоэкранный</PresentationFormat>
  <Paragraphs>14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Century Gothic</vt:lpstr>
      <vt:lpstr>Wingdings 3</vt:lpstr>
      <vt:lpstr>Сектор</vt:lpstr>
      <vt:lpstr>Сводка по занятиям “Дизайн”</vt:lpstr>
      <vt:lpstr>Практическая работа №1</vt:lpstr>
      <vt:lpstr>Практическая работа №2</vt:lpstr>
      <vt:lpstr>Практическая работа №3</vt:lpstr>
      <vt:lpstr>Практическая работа №3</vt:lpstr>
      <vt:lpstr>Практическая работа №4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Сводка по занятиям “Дизайн”</dc:title>
  <dc:creator>Алексей Болдинов</dc:creator>
  <cp:lastModifiedBy>Алексей Болдинов</cp:lastModifiedBy>
  <cp:revision>3</cp:revision>
  <dcterms:created xsi:type="dcterms:W3CDTF">2024-12-19T12:54:37Z</dcterms:created>
  <dcterms:modified xsi:type="dcterms:W3CDTF">2024-12-19T13:16:14Z</dcterms:modified>
</cp:coreProperties>
</file>

<file path=docProps/thumbnail.jpeg>
</file>